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0288588" cy="1828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2"/>
  </p:normalViewPr>
  <p:slideViewPr>
    <p:cSldViewPr snapToGrid="0" snapToObjects="1">
      <p:cViewPr>
        <p:scale>
          <a:sx n="33" d="100"/>
          <a:sy n="33" d="100"/>
        </p:scale>
        <p:origin x="3616" y="5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6/14/26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hlelha_header_final_crop_clea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288800" cy="23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2304000"/>
            <a:ext cx="10288800" cy="324000"/>
          </a:xfrm>
          <a:prstGeom prst="rect">
            <a:avLst/>
          </a:prstGeom>
          <a:solidFill>
            <a:srgbClr val="031F3E"/>
          </a:solidFill>
          <a:ln>
            <a:solidFill>
              <a:srgbClr val="031F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324000" y="2358000"/>
            <a:ext cx="9648000" cy="162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950" b="1">
                <a:solidFill>
                  <a:srgbClr val="FFFFFF"/>
                </a:solidFill>
                <a:latin typeface="Aptos"/>
              </a:defRPr>
            </a:pPr>
            <a:r>
              <a:t>ZAMORA · 24 Y 25 DE SEPTIEMBRE DE 2026  ·  https://congresoseh-lelha.es/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4000" y="2754000"/>
            <a:ext cx="9648000" cy="396000"/>
          </a:xfrm>
          <a:prstGeom prst="rect">
            <a:avLst/>
          </a:prstGeom>
          <a:noFill/>
        </p:spPr>
        <p:txBody>
          <a:bodyPr wrap="none" lIns="0" rIns="0">
            <a:spAutoFit/>
          </a:bodyPr>
          <a:lstStyle/>
          <a:p>
            <a:pPr algn="ctr">
              <a:defRPr sz="2200" b="1">
                <a:solidFill>
                  <a:srgbClr val="082D52"/>
                </a:solidFill>
                <a:latin typeface="Georgia"/>
              </a:defRPr>
            </a:pPr>
            <a:r>
              <a:t>COMUNICACIÓN PÓSTER</a:t>
            </a:r>
          </a:p>
        </p:txBody>
      </p:sp>
      <p:sp>
        <p:nvSpPr>
          <p:cNvPr id="6" name="Rectangle 5"/>
          <p:cNvSpPr/>
          <p:nvPr/>
        </p:nvSpPr>
        <p:spPr>
          <a:xfrm>
            <a:off x="792000" y="3186000"/>
            <a:ext cx="8712000" cy="12600"/>
          </a:xfrm>
          <a:prstGeom prst="rect">
            <a:avLst/>
          </a:prstGeom>
          <a:solidFill>
            <a:srgbClr val="B2842E"/>
          </a:solidFill>
          <a:ln>
            <a:solidFill>
              <a:srgbClr val="B2842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60000" y="3294000"/>
            <a:ext cx="2232000" cy="162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 b="1">
                <a:solidFill>
                  <a:srgbClr val="082D52"/>
                </a:solidFill>
                <a:latin typeface="Aptos"/>
              </a:defRPr>
            </a:pPr>
            <a:r>
              <a:t>Título del trabajo:</a:t>
            </a:r>
          </a:p>
        </p:txBody>
      </p:sp>
      <p:sp>
        <p:nvSpPr>
          <p:cNvPr id="8" name="Rectangle 7"/>
          <p:cNvSpPr/>
          <p:nvPr/>
        </p:nvSpPr>
        <p:spPr>
          <a:xfrm>
            <a:off x="2232000" y="3384000"/>
            <a:ext cx="7703999" cy="6479"/>
          </a:xfrm>
          <a:prstGeom prst="rect">
            <a:avLst/>
          </a:prstGeom>
          <a:solidFill>
            <a:srgbClr val="DABE7E"/>
          </a:solidFill>
          <a:ln>
            <a:solidFill>
              <a:srgbClr val="DABE7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360000" y="3581999"/>
            <a:ext cx="2232000" cy="162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 b="1">
                <a:solidFill>
                  <a:srgbClr val="082D52"/>
                </a:solidFill>
                <a:latin typeface="Aptos"/>
              </a:defRPr>
            </a:pPr>
            <a:r>
              <a:t>Autores: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32000" y="3671999"/>
            <a:ext cx="7703999" cy="6479"/>
          </a:xfrm>
          <a:prstGeom prst="rect">
            <a:avLst/>
          </a:prstGeom>
          <a:solidFill>
            <a:srgbClr val="DABE7E"/>
          </a:solidFill>
          <a:ln>
            <a:solidFill>
              <a:srgbClr val="DABE7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60000" y="3870000"/>
            <a:ext cx="2232000" cy="162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 b="1">
                <a:solidFill>
                  <a:srgbClr val="082D52"/>
                </a:solidFill>
                <a:latin typeface="Aptos"/>
              </a:defRPr>
            </a:pPr>
            <a:r>
              <a:t>Centro / Hospital / Institución: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232000" y="3960000"/>
            <a:ext cx="7703999" cy="6479"/>
          </a:xfrm>
          <a:prstGeom prst="rect">
            <a:avLst/>
          </a:prstGeom>
          <a:solidFill>
            <a:srgbClr val="DABE7E"/>
          </a:solidFill>
          <a:ln>
            <a:solidFill>
              <a:srgbClr val="DABE7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306000" y="4194000"/>
            <a:ext cx="9684000" cy="13458738"/>
          </a:xfrm>
          <a:prstGeom prst="roundRect">
            <a:avLst/>
          </a:prstGeom>
          <a:solidFill>
            <a:srgbClr val="FFFFFF"/>
          </a:solidFill>
          <a:ln w="17780">
            <a:solidFill>
              <a:srgbClr val="B2842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152000" y="10080000"/>
            <a:ext cx="7920000" cy="360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250" b="1">
                <a:solidFill>
                  <a:srgbClr val="CDCDCD"/>
                </a:solidFill>
                <a:latin typeface="Aptos"/>
              </a:defRPr>
            </a:pPr>
            <a:r>
              <a:rPr dirty="0"/>
              <a:t>ESPACIO ÚNICO PARA INSERTAR EL CONTENIDO DEL PÓSTER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06000" y="17748138"/>
            <a:ext cx="9684000" cy="12600"/>
          </a:xfrm>
          <a:prstGeom prst="rect">
            <a:avLst/>
          </a:prstGeom>
          <a:solidFill>
            <a:srgbClr val="B2842E"/>
          </a:solidFill>
          <a:ln>
            <a:solidFill>
              <a:srgbClr val="B2842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24000" y="17856138"/>
            <a:ext cx="9648000" cy="32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950">
                <a:solidFill>
                  <a:srgbClr val="082D52"/>
                </a:solidFill>
                <a:latin typeface="Aptos"/>
              </a:defRPr>
            </a:pPr>
            <a:r>
              <a:rPr dirty="0"/>
              <a:t>Plantilla </a:t>
            </a:r>
            <a:r>
              <a:rPr dirty="0" err="1"/>
              <a:t>oficial</a:t>
            </a:r>
            <a:r>
              <a:rPr dirty="0"/>
              <a:t> de </a:t>
            </a:r>
            <a:r>
              <a:rPr dirty="0" err="1"/>
              <a:t>comunicaciones</a:t>
            </a:r>
            <a:r>
              <a:rPr dirty="0"/>
              <a:t> </a:t>
            </a:r>
            <a:r>
              <a:rPr dirty="0" err="1"/>
              <a:t>científicas</a:t>
            </a:r>
            <a:r>
              <a:rPr dirty="0"/>
              <a:t>  ·  SEHLELHA 2026  ·  https://</a:t>
            </a:r>
            <a:r>
              <a:rPr dirty="0" err="1"/>
              <a:t>congresoseh-lelha.es</a:t>
            </a:r>
            <a:r>
              <a:rPr dirty="0"/>
              <a:t>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53</Words>
  <Application>Microsoft Macintosh PowerPoint</Application>
  <PresentationFormat>Personalizado</PresentationFormat>
  <Paragraphs>7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Juan Ignacio Collado</cp:lastModifiedBy>
  <cp:revision>2</cp:revision>
  <dcterms:created xsi:type="dcterms:W3CDTF">2013-01-27T09:14:16Z</dcterms:created>
  <dcterms:modified xsi:type="dcterms:W3CDTF">2026-06-14T07:46:06Z</dcterms:modified>
  <cp:category/>
</cp:coreProperties>
</file>